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6" r:id="rId3"/>
    <p:sldId id="259" r:id="rId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10.jpe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81AE558-4858-4DBF-9296-22FF68107E70}" type="datetimeFigureOut">
              <a:rPr lang="en-US" smtClean="0"/>
              <a:t>16-Jan-21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7F6B31-C61F-49B9-8B3B-C1ABA131D6E3}" type="slidenum">
              <a:rPr lang="en-US" smtClean="0"/>
              <a:t>‹#›</a:t>
            </a:fld>
            <a:endParaRPr lang="en-US"/>
          </a:p>
        </p:txBody>
      </p:sp>
    </p:spTree>
    <p:extLst>
      <p:ext uri="{BB962C8B-B14F-4D97-AF65-F5344CB8AC3E}">
        <p14:creationId xmlns:p14="http://schemas.microsoft.com/office/powerpoint/2010/main" val="447724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1AE558-4858-4DBF-9296-22FF68107E70}" type="datetimeFigureOut">
              <a:rPr lang="en-US" smtClean="0"/>
              <a:t>16-Jan-21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7F6B31-C61F-49B9-8B3B-C1ABA131D6E3}" type="slidenum">
              <a:rPr lang="en-US" smtClean="0"/>
              <a:t>‹#›</a:t>
            </a:fld>
            <a:endParaRPr lang="en-US"/>
          </a:p>
        </p:txBody>
      </p:sp>
    </p:spTree>
    <p:extLst>
      <p:ext uri="{BB962C8B-B14F-4D97-AF65-F5344CB8AC3E}">
        <p14:creationId xmlns:p14="http://schemas.microsoft.com/office/powerpoint/2010/main" val="3008348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1AE558-4858-4DBF-9296-22FF68107E70}" type="datetimeFigureOut">
              <a:rPr lang="en-US" smtClean="0"/>
              <a:t>16-Jan-21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7F6B31-C61F-49B9-8B3B-C1ABA131D6E3}" type="slidenum">
              <a:rPr lang="en-US" smtClean="0"/>
              <a:t>‹#›</a:t>
            </a:fld>
            <a:endParaRPr lang="en-US"/>
          </a:p>
        </p:txBody>
      </p:sp>
    </p:spTree>
    <p:extLst>
      <p:ext uri="{BB962C8B-B14F-4D97-AF65-F5344CB8AC3E}">
        <p14:creationId xmlns:p14="http://schemas.microsoft.com/office/powerpoint/2010/main" val="1668181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1AE558-4858-4DBF-9296-22FF68107E70}" type="datetimeFigureOut">
              <a:rPr lang="en-US" smtClean="0"/>
              <a:t>16-Jan-21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7F6B31-C61F-49B9-8B3B-C1ABA131D6E3}" type="slidenum">
              <a:rPr lang="en-US" smtClean="0"/>
              <a:t>‹#›</a:t>
            </a:fld>
            <a:endParaRPr lang="en-US"/>
          </a:p>
        </p:txBody>
      </p:sp>
    </p:spTree>
    <p:extLst>
      <p:ext uri="{BB962C8B-B14F-4D97-AF65-F5344CB8AC3E}">
        <p14:creationId xmlns:p14="http://schemas.microsoft.com/office/powerpoint/2010/main" val="4044235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1AE558-4858-4DBF-9296-22FF68107E70}" type="datetimeFigureOut">
              <a:rPr lang="en-US" smtClean="0"/>
              <a:t>16-Jan-21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7F6B31-C61F-49B9-8B3B-C1ABA131D6E3}" type="slidenum">
              <a:rPr lang="en-US" smtClean="0"/>
              <a:t>‹#›</a:t>
            </a:fld>
            <a:endParaRPr lang="en-US"/>
          </a:p>
        </p:txBody>
      </p:sp>
    </p:spTree>
    <p:extLst>
      <p:ext uri="{BB962C8B-B14F-4D97-AF65-F5344CB8AC3E}">
        <p14:creationId xmlns:p14="http://schemas.microsoft.com/office/powerpoint/2010/main" val="3901984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81AE558-4858-4DBF-9296-22FF68107E70}" type="datetimeFigureOut">
              <a:rPr lang="en-US" smtClean="0"/>
              <a:t>16-Jan-21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7F6B31-C61F-49B9-8B3B-C1ABA131D6E3}" type="slidenum">
              <a:rPr lang="en-US" smtClean="0"/>
              <a:t>‹#›</a:t>
            </a:fld>
            <a:endParaRPr lang="en-US"/>
          </a:p>
        </p:txBody>
      </p:sp>
    </p:spTree>
    <p:extLst>
      <p:ext uri="{BB962C8B-B14F-4D97-AF65-F5344CB8AC3E}">
        <p14:creationId xmlns:p14="http://schemas.microsoft.com/office/powerpoint/2010/main" val="3195146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1AE558-4858-4DBF-9296-22FF68107E70}" type="datetimeFigureOut">
              <a:rPr lang="en-US" smtClean="0"/>
              <a:t>16-Jan-21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B7F6B31-C61F-49B9-8B3B-C1ABA131D6E3}" type="slidenum">
              <a:rPr lang="en-US" smtClean="0"/>
              <a:t>‹#›</a:t>
            </a:fld>
            <a:endParaRPr lang="en-US"/>
          </a:p>
        </p:txBody>
      </p:sp>
    </p:spTree>
    <p:extLst>
      <p:ext uri="{BB962C8B-B14F-4D97-AF65-F5344CB8AC3E}">
        <p14:creationId xmlns:p14="http://schemas.microsoft.com/office/powerpoint/2010/main" val="4293147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81AE558-4858-4DBF-9296-22FF68107E70}" type="datetimeFigureOut">
              <a:rPr lang="en-US" smtClean="0"/>
              <a:t>16-Jan-21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7F6B31-C61F-49B9-8B3B-C1ABA131D6E3}" type="slidenum">
              <a:rPr lang="en-US" smtClean="0"/>
              <a:t>‹#›</a:t>
            </a:fld>
            <a:endParaRPr lang="en-US"/>
          </a:p>
        </p:txBody>
      </p:sp>
    </p:spTree>
    <p:extLst>
      <p:ext uri="{BB962C8B-B14F-4D97-AF65-F5344CB8AC3E}">
        <p14:creationId xmlns:p14="http://schemas.microsoft.com/office/powerpoint/2010/main" val="34846526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1AE558-4858-4DBF-9296-22FF68107E70}" type="datetimeFigureOut">
              <a:rPr lang="en-US" smtClean="0"/>
              <a:t>16-Jan-21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B7F6B31-C61F-49B9-8B3B-C1ABA131D6E3}" type="slidenum">
              <a:rPr lang="en-US" smtClean="0"/>
              <a:t>‹#›</a:t>
            </a:fld>
            <a:endParaRPr lang="en-US"/>
          </a:p>
        </p:txBody>
      </p:sp>
    </p:spTree>
    <p:extLst>
      <p:ext uri="{BB962C8B-B14F-4D97-AF65-F5344CB8AC3E}">
        <p14:creationId xmlns:p14="http://schemas.microsoft.com/office/powerpoint/2010/main" val="31880040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1AE558-4858-4DBF-9296-22FF68107E70}" type="datetimeFigureOut">
              <a:rPr lang="en-US" smtClean="0"/>
              <a:t>16-Jan-21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7F6B31-C61F-49B9-8B3B-C1ABA131D6E3}" type="slidenum">
              <a:rPr lang="en-US" smtClean="0"/>
              <a:t>‹#›</a:t>
            </a:fld>
            <a:endParaRPr lang="en-US"/>
          </a:p>
        </p:txBody>
      </p:sp>
    </p:spTree>
    <p:extLst>
      <p:ext uri="{BB962C8B-B14F-4D97-AF65-F5344CB8AC3E}">
        <p14:creationId xmlns:p14="http://schemas.microsoft.com/office/powerpoint/2010/main" val="21689547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1AE558-4858-4DBF-9296-22FF68107E70}" type="datetimeFigureOut">
              <a:rPr lang="en-US" smtClean="0"/>
              <a:t>16-Jan-21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7F6B31-C61F-49B9-8B3B-C1ABA131D6E3}" type="slidenum">
              <a:rPr lang="en-US" smtClean="0"/>
              <a:t>‹#›</a:t>
            </a:fld>
            <a:endParaRPr lang="en-US"/>
          </a:p>
        </p:txBody>
      </p:sp>
    </p:spTree>
    <p:extLst>
      <p:ext uri="{BB962C8B-B14F-4D97-AF65-F5344CB8AC3E}">
        <p14:creationId xmlns:p14="http://schemas.microsoft.com/office/powerpoint/2010/main" val="1927254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1AE558-4858-4DBF-9296-22FF68107E70}" type="datetimeFigureOut">
              <a:rPr lang="en-US" smtClean="0"/>
              <a:t>16-Jan-21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7F6B31-C61F-49B9-8B3B-C1ABA131D6E3}" type="slidenum">
              <a:rPr lang="en-US" smtClean="0"/>
              <a:t>‹#›</a:t>
            </a:fld>
            <a:endParaRPr lang="en-US"/>
          </a:p>
        </p:txBody>
      </p:sp>
    </p:spTree>
    <p:extLst>
      <p:ext uri="{BB962C8B-B14F-4D97-AF65-F5344CB8AC3E}">
        <p14:creationId xmlns:p14="http://schemas.microsoft.com/office/powerpoint/2010/main" val="429052449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jpe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7B8F0-AE97-417A-ADB8-DBC11597CC63}"/>
              </a:ext>
            </a:extLst>
          </p:cNvPr>
          <p:cNvSpPr>
            <a:spLocks noGrp="1"/>
          </p:cNvSpPr>
          <p:nvPr>
            <p:ph type="title"/>
          </p:nvPr>
        </p:nvSpPr>
        <p:spPr>
          <a:xfrm>
            <a:off x="590463" y="211023"/>
            <a:ext cx="10515600" cy="1325563"/>
          </a:xfrm>
        </p:spPr>
        <p:txBody>
          <a:bodyPr/>
          <a:lstStyle/>
          <a:p>
            <a:pPr algn="ctr"/>
            <a:r>
              <a:rPr lang="en-US" dirty="0"/>
              <a:t>Tutorial</a:t>
            </a:r>
          </a:p>
        </p:txBody>
      </p:sp>
      <p:sp>
        <p:nvSpPr>
          <p:cNvPr id="3" name="Content Placeholder 2">
            <a:extLst>
              <a:ext uri="{FF2B5EF4-FFF2-40B4-BE49-F238E27FC236}">
                <a16:creationId xmlns:a16="http://schemas.microsoft.com/office/drawing/2014/main" id="{D9B90C70-5009-4D8F-90B6-E1A980B94D7C}"/>
              </a:ext>
            </a:extLst>
          </p:cNvPr>
          <p:cNvSpPr>
            <a:spLocks noGrp="1"/>
          </p:cNvSpPr>
          <p:nvPr>
            <p:ph idx="1"/>
          </p:nvPr>
        </p:nvSpPr>
        <p:spPr>
          <a:xfrm>
            <a:off x="2614426" y="1536586"/>
            <a:ext cx="6729274" cy="4351338"/>
          </a:xfrm>
        </p:spPr>
        <p:txBody>
          <a:bodyPr>
            <a:normAutofit lnSpcReduction="10000"/>
          </a:bodyPr>
          <a:lstStyle/>
          <a:p>
            <a:pPr marL="0" indent="0" algn="ctr">
              <a:buNone/>
            </a:pPr>
            <a:r>
              <a:rPr lang="en-US" dirty="0"/>
              <a:t>Gillface is chasing you! To get away from him you need to run 1000 meters in the docks and then defeat him in his own cave. If he grabs you before you can run the 1000 meters, this will cost a life (you have 3 lives total). He will take you to his closest cave and try to eat you there. Damage him enough in this cave to go back to the docks and continue running for the 1000 meters.</a:t>
            </a:r>
          </a:p>
          <a:p>
            <a:pPr marL="0" indent="0" algn="ctr">
              <a:buNone/>
            </a:pPr>
            <a:endParaRPr lang="en-US" dirty="0"/>
          </a:p>
          <a:p>
            <a:pPr marL="0" indent="0" algn="ctr">
              <a:buNone/>
            </a:pPr>
            <a:r>
              <a:rPr lang="en-US" dirty="0"/>
              <a:t>Good luck Gullface!</a:t>
            </a:r>
          </a:p>
        </p:txBody>
      </p:sp>
      <p:sp>
        <p:nvSpPr>
          <p:cNvPr id="4" name="TextBox 3">
            <a:extLst>
              <a:ext uri="{FF2B5EF4-FFF2-40B4-BE49-F238E27FC236}">
                <a16:creationId xmlns:a16="http://schemas.microsoft.com/office/drawing/2014/main" id="{A423A2E0-5F5C-4C7C-B4A9-4DDA4B265100}"/>
              </a:ext>
            </a:extLst>
          </p:cNvPr>
          <p:cNvSpPr txBox="1"/>
          <p:nvPr/>
        </p:nvSpPr>
        <p:spPr>
          <a:xfrm>
            <a:off x="2965142" y="5909004"/>
            <a:ext cx="6729274" cy="369332"/>
          </a:xfrm>
          <a:prstGeom prst="rect">
            <a:avLst/>
          </a:prstGeom>
          <a:noFill/>
        </p:spPr>
        <p:txBody>
          <a:bodyPr wrap="square" rtlCol="0">
            <a:spAutoFit/>
          </a:bodyPr>
          <a:lstStyle/>
          <a:p>
            <a:pPr algn="ctr"/>
            <a:r>
              <a:rPr lang="en-US" dirty="0"/>
              <a:t>You can pause the game at any time by pressing ‘P’ on your keyboard.</a:t>
            </a:r>
          </a:p>
        </p:txBody>
      </p:sp>
      <p:pic>
        <p:nvPicPr>
          <p:cNvPr id="5" name="Picture 4">
            <a:extLst>
              <a:ext uri="{FF2B5EF4-FFF2-40B4-BE49-F238E27FC236}">
                <a16:creationId xmlns:a16="http://schemas.microsoft.com/office/drawing/2014/main" id="{113BA577-EAD4-4355-A8F2-C9DF20D89F44}"/>
              </a:ext>
            </a:extLst>
          </p:cNvPr>
          <p:cNvPicPr>
            <a:picLocks noChangeAspect="1"/>
          </p:cNvPicPr>
          <p:nvPr/>
        </p:nvPicPr>
        <p:blipFill>
          <a:blip r:embed="rId2"/>
          <a:stretch>
            <a:fillRect/>
          </a:stretch>
        </p:blipFill>
        <p:spPr>
          <a:xfrm>
            <a:off x="202066" y="1373190"/>
            <a:ext cx="2301439" cy="3436918"/>
          </a:xfrm>
          <a:prstGeom prst="rect">
            <a:avLst/>
          </a:prstGeom>
        </p:spPr>
      </p:pic>
      <p:sp>
        <p:nvSpPr>
          <p:cNvPr id="6" name="Content Placeholder 2">
            <a:extLst>
              <a:ext uri="{FF2B5EF4-FFF2-40B4-BE49-F238E27FC236}">
                <a16:creationId xmlns:a16="http://schemas.microsoft.com/office/drawing/2014/main" id="{C2179E0B-08C8-46ED-B516-50F7B6BA7C43}"/>
              </a:ext>
            </a:extLst>
          </p:cNvPr>
          <p:cNvSpPr txBox="1">
            <a:spLocks/>
          </p:cNvSpPr>
          <p:nvPr/>
        </p:nvSpPr>
        <p:spPr>
          <a:xfrm>
            <a:off x="364404" y="4813228"/>
            <a:ext cx="1970842" cy="4851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Gullface</a:t>
            </a:r>
          </a:p>
        </p:txBody>
      </p:sp>
      <p:pic>
        <p:nvPicPr>
          <p:cNvPr id="7" name="Picture 6">
            <a:extLst>
              <a:ext uri="{FF2B5EF4-FFF2-40B4-BE49-F238E27FC236}">
                <a16:creationId xmlns:a16="http://schemas.microsoft.com/office/drawing/2014/main" id="{D770C162-2528-4D42-A555-36276882BACA}"/>
              </a:ext>
            </a:extLst>
          </p:cNvPr>
          <p:cNvPicPr>
            <a:picLocks noChangeAspect="1"/>
          </p:cNvPicPr>
          <p:nvPr/>
        </p:nvPicPr>
        <p:blipFill rotWithShape="1">
          <a:blip r:embed="rId3"/>
          <a:srcRect l="14655" r="12832"/>
          <a:stretch/>
        </p:blipFill>
        <p:spPr>
          <a:xfrm>
            <a:off x="9282244" y="1275803"/>
            <a:ext cx="2707690" cy="3795089"/>
          </a:xfrm>
          <a:prstGeom prst="rect">
            <a:avLst/>
          </a:prstGeom>
        </p:spPr>
      </p:pic>
      <p:sp>
        <p:nvSpPr>
          <p:cNvPr id="8" name="Content Placeholder 2">
            <a:extLst>
              <a:ext uri="{FF2B5EF4-FFF2-40B4-BE49-F238E27FC236}">
                <a16:creationId xmlns:a16="http://schemas.microsoft.com/office/drawing/2014/main" id="{DCBF76EE-47D0-48EC-B444-EF21E0F839E6}"/>
              </a:ext>
            </a:extLst>
          </p:cNvPr>
          <p:cNvSpPr txBox="1">
            <a:spLocks/>
          </p:cNvSpPr>
          <p:nvPr/>
        </p:nvSpPr>
        <p:spPr>
          <a:xfrm>
            <a:off x="9856754" y="5055804"/>
            <a:ext cx="1970842" cy="4851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Gillface</a:t>
            </a:r>
          </a:p>
        </p:txBody>
      </p:sp>
    </p:spTree>
    <p:extLst>
      <p:ext uri="{BB962C8B-B14F-4D97-AF65-F5344CB8AC3E}">
        <p14:creationId xmlns:p14="http://schemas.microsoft.com/office/powerpoint/2010/main" val="2123869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949FBF9-2FD7-44A7-927E-B0BC1ED44455}"/>
              </a:ext>
            </a:extLst>
          </p:cNvPr>
          <p:cNvPicPr>
            <a:picLocks noChangeAspect="1"/>
          </p:cNvPicPr>
          <p:nvPr/>
        </p:nvPicPr>
        <p:blipFill rotWithShape="1">
          <a:blip r:embed="rId2"/>
          <a:srcRect l="14523" t="21899" r="80698" b="68331"/>
          <a:stretch/>
        </p:blipFill>
        <p:spPr>
          <a:xfrm>
            <a:off x="2444609" y="2936011"/>
            <a:ext cx="2805344" cy="1935332"/>
          </a:xfrm>
          <a:prstGeom prst="ellipse">
            <a:avLst/>
          </a:prstGeom>
          <a:ln>
            <a:noFill/>
          </a:ln>
          <a:effectLst>
            <a:softEdge rad="112500"/>
          </a:effectLst>
        </p:spPr>
      </p:pic>
      <p:sp>
        <p:nvSpPr>
          <p:cNvPr id="6" name="TextBox 5">
            <a:extLst>
              <a:ext uri="{FF2B5EF4-FFF2-40B4-BE49-F238E27FC236}">
                <a16:creationId xmlns:a16="http://schemas.microsoft.com/office/drawing/2014/main" id="{687D6B31-1993-46D1-877F-0BCF2BB6E286}"/>
              </a:ext>
            </a:extLst>
          </p:cNvPr>
          <p:cNvSpPr txBox="1"/>
          <p:nvPr/>
        </p:nvSpPr>
        <p:spPr>
          <a:xfrm>
            <a:off x="4488165" y="81862"/>
            <a:ext cx="2618911" cy="553998"/>
          </a:xfrm>
          <a:prstGeom prst="rect">
            <a:avLst/>
          </a:prstGeom>
          <a:noFill/>
        </p:spPr>
        <p:txBody>
          <a:bodyPr wrap="square" rtlCol="0">
            <a:spAutoFit/>
          </a:bodyPr>
          <a:lstStyle/>
          <a:p>
            <a:pPr algn="ctr"/>
            <a:r>
              <a:rPr lang="en-US" sz="3000" dirty="0"/>
              <a:t>Docks tutorial</a:t>
            </a:r>
          </a:p>
        </p:txBody>
      </p:sp>
      <p:pic>
        <p:nvPicPr>
          <p:cNvPr id="7" name="Picture 6">
            <a:extLst>
              <a:ext uri="{FF2B5EF4-FFF2-40B4-BE49-F238E27FC236}">
                <a16:creationId xmlns:a16="http://schemas.microsoft.com/office/drawing/2014/main" id="{EC00887F-3CC2-4640-8BC2-E321F962F58D}"/>
              </a:ext>
            </a:extLst>
          </p:cNvPr>
          <p:cNvPicPr>
            <a:picLocks noChangeAspect="1"/>
          </p:cNvPicPr>
          <p:nvPr/>
        </p:nvPicPr>
        <p:blipFill rotWithShape="1">
          <a:blip r:embed="rId3"/>
          <a:srcRect l="14490" t="21683" r="81432" b="69256"/>
          <a:stretch/>
        </p:blipFill>
        <p:spPr>
          <a:xfrm>
            <a:off x="113009" y="4584336"/>
            <a:ext cx="2805344" cy="2104005"/>
          </a:xfrm>
          <a:prstGeom prst="ellipse">
            <a:avLst/>
          </a:prstGeom>
          <a:ln>
            <a:noFill/>
          </a:ln>
          <a:effectLst>
            <a:softEdge rad="112500"/>
          </a:effectLst>
        </p:spPr>
      </p:pic>
      <p:pic>
        <p:nvPicPr>
          <p:cNvPr id="9" name="Picture 8">
            <a:extLst>
              <a:ext uri="{FF2B5EF4-FFF2-40B4-BE49-F238E27FC236}">
                <a16:creationId xmlns:a16="http://schemas.microsoft.com/office/drawing/2014/main" id="{131AD586-E51E-4B3C-8217-72278D4A5438}"/>
              </a:ext>
            </a:extLst>
          </p:cNvPr>
          <p:cNvPicPr>
            <a:picLocks noChangeAspect="1"/>
          </p:cNvPicPr>
          <p:nvPr/>
        </p:nvPicPr>
        <p:blipFill rotWithShape="1">
          <a:blip r:embed="rId4"/>
          <a:srcRect l="21070" t="17821" r="75071" b="74291"/>
          <a:stretch/>
        </p:blipFill>
        <p:spPr>
          <a:xfrm>
            <a:off x="5730824" y="805124"/>
            <a:ext cx="2805344" cy="1935332"/>
          </a:xfrm>
          <a:prstGeom prst="ellipse">
            <a:avLst/>
          </a:prstGeom>
          <a:ln>
            <a:noFill/>
          </a:ln>
          <a:effectLst>
            <a:softEdge rad="112500"/>
          </a:effectLst>
        </p:spPr>
      </p:pic>
      <p:pic>
        <p:nvPicPr>
          <p:cNvPr id="11" name="Picture 10">
            <a:extLst>
              <a:ext uri="{FF2B5EF4-FFF2-40B4-BE49-F238E27FC236}">
                <a16:creationId xmlns:a16="http://schemas.microsoft.com/office/drawing/2014/main" id="{EA65093D-73FD-4B72-9E30-7D48913A55EF}"/>
              </a:ext>
            </a:extLst>
          </p:cNvPr>
          <p:cNvPicPr>
            <a:picLocks noChangeAspect="1"/>
          </p:cNvPicPr>
          <p:nvPr/>
        </p:nvPicPr>
        <p:blipFill rotWithShape="1">
          <a:blip r:embed="rId5"/>
          <a:srcRect l="20607" t="24559" r="76335" b="69040"/>
          <a:stretch/>
        </p:blipFill>
        <p:spPr>
          <a:xfrm>
            <a:off x="6601496" y="2894091"/>
            <a:ext cx="2979047" cy="2104005"/>
          </a:xfrm>
          <a:prstGeom prst="ellipse">
            <a:avLst/>
          </a:prstGeom>
          <a:ln>
            <a:noFill/>
          </a:ln>
          <a:effectLst>
            <a:softEdge rad="112500"/>
          </a:effectLst>
        </p:spPr>
      </p:pic>
      <p:pic>
        <p:nvPicPr>
          <p:cNvPr id="12" name="Picture 11">
            <a:extLst>
              <a:ext uri="{FF2B5EF4-FFF2-40B4-BE49-F238E27FC236}">
                <a16:creationId xmlns:a16="http://schemas.microsoft.com/office/drawing/2014/main" id="{3B8B9F34-223B-4780-A588-6AE9A493D124}"/>
              </a:ext>
            </a:extLst>
          </p:cNvPr>
          <p:cNvPicPr>
            <a:picLocks noChangeAspect="1"/>
          </p:cNvPicPr>
          <p:nvPr/>
        </p:nvPicPr>
        <p:blipFill rotWithShape="1">
          <a:blip r:embed="rId6"/>
          <a:srcRect l="12161" t="15426" r="77864" b="68608"/>
          <a:stretch/>
        </p:blipFill>
        <p:spPr>
          <a:xfrm>
            <a:off x="8312631" y="200286"/>
            <a:ext cx="3045042" cy="1644767"/>
          </a:xfrm>
          <a:prstGeom prst="ellipse">
            <a:avLst/>
          </a:prstGeom>
          <a:ln>
            <a:noFill/>
          </a:ln>
          <a:effectLst>
            <a:softEdge rad="112500"/>
          </a:effectLst>
        </p:spPr>
      </p:pic>
      <p:pic>
        <p:nvPicPr>
          <p:cNvPr id="13" name="Picture 12">
            <a:extLst>
              <a:ext uri="{FF2B5EF4-FFF2-40B4-BE49-F238E27FC236}">
                <a16:creationId xmlns:a16="http://schemas.microsoft.com/office/drawing/2014/main" id="{684E86B5-CAE1-43BC-80A4-7AE20B9EDDAE}"/>
              </a:ext>
            </a:extLst>
          </p:cNvPr>
          <p:cNvPicPr>
            <a:picLocks noChangeAspect="1"/>
          </p:cNvPicPr>
          <p:nvPr/>
        </p:nvPicPr>
        <p:blipFill rotWithShape="1">
          <a:blip r:embed="rId7"/>
          <a:srcRect l="15291" t="22546" r="80206" b="69101"/>
          <a:stretch/>
        </p:blipFill>
        <p:spPr>
          <a:xfrm>
            <a:off x="8279964" y="4843673"/>
            <a:ext cx="2601158" cy="1628198"/>
          </a:xfrm>
          <a:prstGeom prst="ellipse">
            <a:avLst/>
          </a:prstGeom>
          <a:ln>
            <a:noFill/>
          </a:ln>
          <a:effectLst>
            <a:softEdge rad="112500"/>
          </a:effectLst>
        </p:spPr>
      </p:pic>
      <p:pic>
        <p:nvPicPr>
          <p:cNvPr id="16" name="Picture 15">
            <a:extLst>
              <a:ext uri="{FF2B5EF4-FFF2-40B4-BE49-F238E27FC236}">
                <a16:creationId xmlns:a16="http://schemas.microsoft.com/office/drawing/2014/main" id="{052EFAE3-7FC7-4712-B982-FCDE7DCE1A06}"/>
              </a:ext>
            </a:extLst>
          </p:cNvPr>
          <p:cNvPicPr>
            <a:picLocks noChangeAspect="1"/>
          </p:cNvPicPr>
          <p:nvPr/>
        </p:nvPicPr>
        <p:blipFill rotWithShape="1">
          <a:blip r:embed="rId8"/>
          <a:srcRect l="18714" t="21251" r="72985" b="62783"/>
          <a:stretch/>
        </p:blipFill>
        <p:spPr>
          <a:xfrm>
            <a:off x="3959675" y="4795455"/>
            <a:ext cx="2979047" cy="1933767"/>
          </a:xfrm>
          <a:prstGeom prst="ellipse">
            <a:avLst/>
          </a:prstGeom>
          <a:ln>
            <a:noFill/>
          </a:ln>
          <a:effectLst>
            <a:softEdge rad="112500"/>
          </a:effectLst>
        </p:spPr>
      </p:pic>
      <p:sp>
        <p:nvSpPr>
          <p:cNvPr id="17" name="TextBox 16">
            <a:extLst>
              <a:ext uri="{FF2B5EF4-FFF2-40B4-BE49-F238E27FC236}">
                <a16:creationId xmlns:a16="http://schemas.microsoft.com/office/drawing/2014/main" id="{B042521D-ED70-4DD0-B9E6-F30DC15682B3}"/>
              </a:ext>
            </a:extLst>
          </p:cNvPr>
          <p:cNvSpPr txBox="1"/>
          <p:nvPr/>
        </p:nvSpPr>
        <p:spPr>
          <a:xfrm>
            <a:off x="8382937" y="1522615"/>
            <a:ext cx="1225118" cy="1492716"/>
          </a:xfrm>
          <a:prstGeom prst="rect">
            <a:avLst/>
          </a:prstGeom>
          <a:noFill/>
        </p:spPr>
        <p:txBody>
          <a:bodyPr wrap="square" rtlCol="0">
            <a:spAutoFit/>
          </a:bodyPr>
          <a:lstStyle/>
          <a:p>
            <a:r>
              <a:rPr lang="en-US" sz="1300" b="1" dirty="0"/>
              <a:t>Crab</a:t>
            </a:r>
          </a:p>
          <a:p>
            <a:r>
              <a:rPr lang="en-US" sz="1300" dirty="0"/>
              <a:t>The crab will move side to side and try to slow you down by blocking your way.</a:t>
            </a:r>
          </a:p>
        </p:txBody>
      </p:sp>
      <p:sp>
        <p:nvSpPr>
          <p:cNvPr id="18" name="TextBox 17">
            <a:extLst>
              <a:ext uri="{FF2B5EF4-FFF2-40B4-BE49-F238E27FC236}">
                <a16:creationId xmlns:a16="http://schemas.microsoft.com/office/drawing/2014/main" id="{90F8AA00-7F69-42C1-A831-883BFA65287E}"/>
              </a:ext>
            </a:extLst>
          </p:cNvPr>
          <p:cNvSpPr txBox="1"/>
          <p:nvPr/>
        </p:nvSpPr>
        <p:spPr>
          <a:xfrm>
            <a:off x="5157064" y="3065725"/>
            <a:ext cx="1225118" cy="1292662"/>
          </a:xfrm>
          <a:prstGeom prst="rect">
            <a:avLst/>
          </a:prstGeom>
          <a:noFill/>
        </p:spPr>
        <p:txBody>
          <a:bodyPr wrap="square" rtlCol="0">
            <a:spAutoFit/>
          </a:bodyPr>
          <a:lstStyle/>
          <a:p>
            <a:r>
              <a:rPr lang="en-US" sz="1300" b="1" dirty="0"/>
              <a:t>Wooden crate</a:t>
            </a:r>
          </a:p>
          <a:p>
            <a:r>
              <a:rPr lang="en-US" sz="1300" dirty="0"/>
              <a:t>The wooden crate is a passive object that will block your way.</a:t>
            </a:r>
          </a:p>
        </p:txBody>
      </p:sp>
      <p:sp>
        <p:nvSpPr>
          <p:cNvPr id="19" name="TextBox 18">
            <a:extLst>
              <a:ext uri="{FF2B5EF4-FFF2-40B4-BE49-F238E27FC236}">
                <a16:creationId xmlns:a16="http://schemas.microsoft.com/office/drawing/2014/main" id="{65EDE33E-87F8-4721-97CE-C515063DB781}"/>
              </a:ext>
            </a:extLst>
          </p:cNvPr>
          <p:cNvSpPr txBox="1"/>
          <p:nvPr/>
        </p:nvSpPr>
        <p:spPr>
          <a:xfrm>
            <a:off x="2734557" y="5073744"/>
            <a:ext cx="1225118" cy="1492716"/>
          </a:xfrm>
          <a:prstGeom prst="rect">
            <a:avLst/>
          </a:prstGeom>
          <a:noFill/>
        </p:spPr>
        <p:txBody>
          <a:bodyPr wrap="square" rtlCol="0">
            <a:spAutoFit/>
          </a:bodyPr>
          <a:lstStyle/>
          <a:p>
            <a:r>
              <a:rPr lang="en-US" sz="1300" b="1" dirty="0"/>
              <a:t>Turtle</a:t>
            </a:r>
          </a:p>
          <a:p>
            <a:r>
              <a:rPr lang="en-US" sz="1300" dirty="0"/>
              <a:t>When you walk over this turtle, your legs will be much slower for a second.</a:t>
            </a:r>
          </a:p>
        </p:txBody>
      </p:sp>
      <p:sp>
        <p:nvSpPr>
          <p:cNvPr id="20" name="TextBox 19">
            <a:extLst>
              <a:ext uri="{FF2B5EF4-FFF2-40B4-BE49-F238E27FC236}">
                <a16:creationId xmlns:a16="http://schemas.microsoft.com/office/drawing/2014/main" id="{E587FFA0-FCE5-4F5D-A764-C769951526A1}"/>
              </a:ext>
            </a:extLst>
          </p:cNvPr>
          <p:cNvSpPr txBox="1"/>
          <p:nvPr/>
        </p:nvSpPr>
        <p:spPr>
          <a:xfrm>
            <a:off x="9346154" y="2832599"/>
            <a:ext cx="2043342" cy="1892826"/>
          </a:xfrm>
          <a:prstGeom prst="rect">
            <a:avLst/>
          </a:prstGeom>
          <a:noFill/>
        </p:spPr>
        <p:txBody>
          <a:bodyPr wrap="square" rtlCol="0">
            <a:spAutoFit/>
          </a:bodyPr>
          <a:lstStyle/>
          <a:p>
            <a:r>
              <a:rPr lang="en-US" sz="1300" b="1" dirty="0"/>
              <a:t>Bread</a:t>
            </a:r>
          </a:p>
          <a:p>
            <a:r>
              <a:rPr lang="en-US" sz="1300" dirty="0"/>
              <a:t>You can pick up this piece of bread by walking over it. It will give you a speed-boost, unless it’s old and rotten, then it will slow you down. Unfortunately there’s no way to tell which is which.</a:t>
            </a:r>
          </a:p>
        </p:txBody>
      </p:sp>
      <p:sp>
        <p:nvSpPr>
          <p:cNvPr id="21" name="TextBox 20">
            <a:extLst>
              <a:ext uri="{FF2B5EF4-FFF2-40B4-BE49-F238E27FC236}">
                <a16:creationId xmlns:a16="http://schemas.microsoft.com/office/drawing/2014/main" id="{6FD05D32-3954-44B3-93C4-62AFEBC3C935}"/>
              </a:ext>
            </a:extLst>
          </p:cNvPr>
          <p:cNvSpPr txBox="1"/>
          <p:nvPr/>
        </p:nvSpPr>
        <p:spPr>
          <a:xfrm>
            <a:off x="6743253" y="5190063"/>
            <a:ext cx="1583184" cy="1092607"/>
          </a:xfrm>
          <a:prstGeom prst="rect">
            <a:avLst/>
          </a:prstGeom>
          <a:noFill/>
        </p:spPr>
        <p:txBody>
          <a:bodyPr wrap="square" rtlCol="0">
            <a:spAutoFit/>
          </a:bodyPr>
          <a:lstStyle/>
          <a:p>
            <a:r>
              <a:rPr lang="en-US" sz="1300" b="1" dirty="0"/>
              <a:t>Water fountain</a:t>
            </a:r>
          </a:p>
          <a:p>
            <a:r>
              <a:rPr lang="en-US" sz="1300" dirty="0"/>
              <a:t>The water fountain will launch you up in the air, but is not always active.</a:t>
            </a:r>
          </a:p>
        </p:txBody>
      </p:sp>
      <p:sp>
        <p:nvSpPr>
          <p:cNvPr id="22" name="TextBox 21">
            <a:extLst>
              <a:ext uri="{FF2B5EF4-FFF2-40B4-BE49-F238E27FC236}">
                <a16:creationId xmlns:a16="http://schemas.microsoft.com/office/drawing/2014/main" id="{DBD60705-C669-4A46-8C1E-BA311AC48295}"/>
              </a:ext>
            </a:extLst>
          </p:cNvPr>
          <p:cNvSpPr txBox="1"/>
          <p:nvPr/>
        </p:nvSpPr>
        <p:spPr>
          <a:xfrm>
            <a:off x="10717716" y="4990008"/>
            <a:ext cx="1514949" cy="1292662"/>
          </a:xfrm>
          <a:prstGeom prst="rect">
            <a:avLst/>
          </a:prstGeom>
          <a:noFill/>
        </p:spPr>
        <p:txBody>
          <a:bodyPr wrap="square" rtlCol="0">
            <a:spAutoFit/>
          </a:bodyPr>
          <a:lstStyle/>
          <a:p>
            <a:r>
              <a:rPr lang="en-US" sz="1300" b="1" dirty="0"/>
              <a:t>Fish</a:t>
            </a:r>
          </a:p>
          <a:p>
            <a:r>
              <a:rPr lang="en-US" sz="1300" dirty="0"/>
              <a:t>The fish will jump over the docks. If you hit one, you will be slowed down.</a:t>
            </a:r>
          </a:p>
        </p:txBody>
      </p:sp>
      <p:sp>
        <p:nvSpPr>
          <p:cNvPr id="23" name="TextBox 22">
            <a:extLst>
              <a:ext uri="{FF2B5EF4-FFF2-40B4-BE49-F238E27FC236}">
                <a16:creationId xmlns:a16="http://schemas.microsoft.com/office/drawing/2014/main" id="{AAB131D0-5CAA-4578-9D68-4390AC691DE2}"/>
              </a:ext>
            </a:extLst>
          </p:cNvPr>
          <p:cNvSpPr txBox="1"/>
          <p:nvPr/>
        </p:nvSpPr>
        <p:spPr>
          <a:xfrm>
            <a:off x="10966882" y="1145002"/>
            <a:ext cx="1225118" cy="1692771"/>
          </a:xfrm>
          <a:prstGeom prst="rect">
            <a:avLst/>
          </a:prstGeom>
          <a:noFill/>
        </p:spPr>
        <p:txBody>
          <a:bodyPr wrap="square" rtlCol="0">
            <a:spAutoFit/>
          </a:bodyPr>
          <a:lstStyle/>
          <a:p>
            <a:r>
              <a:rPr lang="en-US" sz="1300" b="1" dirty="0"/>
              <a:t>Octopus</a:t>
            </a:r>
          </a:p>
          <a:p>
            <a:r>
              <a:rPr lang="en-US" sz="1300" dirty="0"/>
              <a:t>The octopus will help you by shooting his ink on the track, making you slip and go faster.</a:t>
            </a:r>
          </a:p>
        </p:txBody>
      </p:sp>
      <p:pic>
        <p:nvPicPr>
          <p:cNvPr id="1028" name="Picture 4" descr="Das Keyboard - Press and News">
            <a:extLst>
              <a:ext uri="{FF2B5EF4-FFF2-40B4-BE49-F238E27FC236}">
                <a16:creationId xmlns:a16="http://schemas.microsoft.com/office/drawing/2014/main" id="{578B1E54-AD2F-409C-9089-9FEED402F774}"/>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0847" t="42891" r="71216" b="39806"/>
          <a:stretch/>
        </p:blipFill>
        <p:spPr bwMode="auto">
          <a:xfrm>
            <a:off x="278744" y="2472391"/>
            <a:ext cx="2056208" cy="1186667"/>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60D8DC9F-DBF6-4A21-A917-1FCFFCF2738C}"/>
              </a:ext>
            </a:extLst>
          </p:cNvPr>
          <p:cNvSpPr txBox="1"/>
          <p:nvPr/>
        </p:nvSpPr>
        <p:spPr>
          <a:xfrm>
            <a:off x="237071" y="718065"/>
            <a:ext cx="3426781" cy="1754326"/>
          </a:xfrm>
          <a:prstGeom prst="rect">
            <a:avLst/>
          </a:prstGeom>
          <a:noFill/>
        </p:spPr>
        <p:txBody>
          <a:bodyPr wrap="square" rtlCol="0">
            <a:spAutoFit/>
          </a:bodyPr>
          <a:lstStyle/>
          <a:p>
            <a:pPr algn="ctr"/>
            <a:r>
              <a:rPr lang="en-US" dirty="0"/>
              <a:t>You will run automatically. There are just 3 buttons to press in the docks:</a:t>
            </a:r>
          </a:p>
          <a:p>
            <a:pPr algn="ctr"/>
            <a:r>
              <a:rPr lang="en-US" dirty="0"/>
              <a:t>a – for moving left</a:t>
            </a:r>
          </a:p>
          <a:p>
            <a:pPr algn="ctr"/>
            <a:r>
              <a:rPr lang="en-US" dirty="0"/>
              <a:t>d – for moving right</a:t>
            </a:r>
          </a:p>
          <a:p>
            <a:pPr algn="ctr"/>
            <a:r>
              <a:rPr lang="en-US" dirty="0"/>
              <a:t>spacebar – for jumping</a:t>
            </a:r>
          </a:p>
        </p:txBody>
      </p:sp>
      <p:sp>
        <p:nvSpPr>
          <p:cNvPr id="26" name="TextBox 25">
            <a:extLst>
              <a:ext uri="{FF2B5EF4-FFF2-40B4-BE49-F238E27FC236}">
                <a16:creationId xmlns:a16="http://schemas.microsoft.com/office/drawing/2014/main" id="{AAF12596-6284-4A8D-877F-64A6884429EA}"/>
              </a:ext>
            </a:extLst>
          </p:cNvPr>
          <p:cNvSpPr txBox="1"/>
          <p:nvPr/>
        </p:nvSpPr>
        <p:spPr>
          <a:xfrm>
            <a:off x="3463422" y="1361579"/>
            <a:ext cx="2009603" cy="1200329"/>
          </a:xfrm>
          <a:prstGeom prst="rect">
            <a:avLst/>
          </a:prstGeom>
          <a:noFill/>
        </p:spPr>
        <p:txBody>
          <a:bodyPr wrap="square" rtlCol="0">
            <a:spAutoFit/>
          </a:bodyPr>
          <a:lstStyle/>
          <a:p>
            <a:pPr algn="ctr"/>
            <a:r>
              <a:rPr lang="en-US" dirty="0"/>
              <a:t>And here is everything you will encounter in the docks</a:t>
            </a:r>
          </a:p>
        </p:txBody>
      </p:sp>
      <p:sp>
        <p:nvSpPr>
          <p:cNvPr id="27" name="TextBox 26">
            <a:extLst>
              <a:ext uri="{FF2B5EF4-FFF2-40B4-BE49-F238E27FC236}">
                <a16:creationId xmlns:a16="http://schemas.microsoft.com/office/drawing/2014/main" id="{D7F67DB2-514D-416A-B1F3-0E2A101D6BB2}"/>
              </a:ext>
            </a:extLst>
          </p:cNvPr>
          <p:cNvSpPr txBox="1"/>
          <p:nvPr/>
        </p:nvSpPr>
        <p:spPr>
          <a:xfrm>
            <a:off x="3677888" y="700511"/>
            <a:ext cx="3041089" cy="430887"/>
          </a:xfrm>
          <a:prstGeom prst="rect">
            <a:avLst/>
          </a:prstGeom>
          <a:noFill/>
        </p:spPr>
        <p:txBody>
          <a:bodyPr wrap="square" rtlCol="0">
            <a:spAutoFit/>
          </a:bodyPr>
          <a:lstStyle/>
          <a:p>
            <a:r>
              <a:rPr lang="en-US" sz="2200" dirty="0"/>
              <a:t>Goal: run 1000 meters</a:t>
            </a:r>
          </a:p>
        </p:txBody>
      </p:sp>
    </p:spTree>
    <p:extLst>
      <p:ext uri="{BB962C8B-B14F-4D97-AF65-F5344CB8AC3E}">
        <p14:creationId xmlns:p14="http://schemas.microsoft.com/office/powerpoint/2010/main" val="3423609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87D6B31-1993-46D1-877F-0BCF2BB6E286}"/>
              </a:ext>
            </a:extLst>
          </p:cNvPr>
          <p:cNvSpPr txBox="1"/>
          <p:nvPr/>
        </p:nvSpPr>
        <p:spPr>
          <a:xfrm>
            <a:off x="4484030" y="182044"/>
            <a:ext cx="2618911" cy="553998"/>
          </a:xfrm>
          <a:prstGeom prst="rect">
            <a:avLst/>
          </a:prstGeom>
          <a:noFill/>
        </p:spPr>
        <p:txBody>
          <a:bodyPr wrap="square" rtlCol="0">
            <a:spAutoFit/>
          </a:bodyPr>
          <a:lstStyle/>
          <a:p>
            <a:pPr algn="ctr"/>
            <a:r>
              <a:rPr lang="en-US" sz="3000" dirty="0"/>
              <a:t>Cave tutorial</a:t>
            </a:r>
          </a:p>
        </p:txBody>
      </p:sp>
      <p:sp>
        <p:nvSpPr>
          <p:cNvPr id="3" name="TextBox 2">
            <a:extLst>
              <a:ext uri="{FF2B5EF4-FFF2-40B4-BE49-F238E27FC236}">
                <a16:creationId xmlns:a16="http://schemas.microsoft.com/office/drawing/2014/main" id="{E095FEB4-8261-4823-8B15-3C79EAE99A79}"/>
              </a:ext>
            </a:extLst>
          </p:cNvPr>
          <p:cNvSpPr txBox="1"/>
          <p:nvPr/>
        </p:nvSpPr>
        <p:spPr>
          <a:xfrm>
            <a:off x="3647030" y="736042"/>
            <a:ext cx="4897940" cy="430887"/>
          </a:xfrm>
          <a:prstGeom prst="rect">
            <a:avLst/>
          </a:prstGeom>
          <a:noFill/>
        </p:spPr>
        <p:txBody>
          <a:bodyPr wrap="square" rtlCol="0">
            <a:spAutoFit/>
          </a:bodyPr>
          <a:lstStyle/>
          <a:p>
            <a:r>
              <a:rPr lang="en-US" sz="2200" dirty="0"/>
              <a:t>Goal: kill Gillface before he kills you</a:t>
            </a:r>
          </a:p>
        </p:txBody>
      </p:sp>
      <p:sp>
        <p:nvSpPr>
          <p:cNvPr id="4" name="TextBox 3">
            <a:extLst>
              <a:ext uri="{FF2B5EF4-FFF2-40B4-BE49-F238E27FC236}">
                <a16:creationId xmlns:a16="http://schemas.microsoft.com/office/drawing/2014/main" id="{95382B07-9BD6-4287-9CA5-ED3F87CBB085}"/>
              </a:ext>
            </a:extLst>
          </p:cNvPr>
          <p:cNvSpPr txBox="1"/>
          <p:nvPr/>
        </p:nvSpPr>
        <p:spPr>
          <a:xfrm>
            <a:off x="590993" y="1188196"/>
            <a:ext cx="4016517" cy="1200329"/>
          </a:xfrm>
          <a:prstGeom prst="rect">
            <a:avLst/>
          </a:prstGeom>
          <a:noFill/>
        </p:spPr>
        <p:txBody>
          <a:bodyPr wrap="square" rtlCol="0">
            <a:spAutoFit/>
          </a:bodyPr>
          <a:lstStyle/>
          <a:p>
            <a:pPr algn="ctr"/>
            <a:r>
              <a:rPr lang="en-US" dirty="0"/>
              <a:t>There are 3 weapons you can pick up and shooting by left-clicking the mouse. Use the numbers 1, 2 and 3 to switch between weapons.</a:t>
            </a:r>
          </a:p>
        </p:txBody>
      </p:sp>
      <p:pic>
        <p:nvPicPr>
          <p:cNvPr id="5" name="Picture 4">
            <a:extLst>
              <a:ext uri="{FF2B5EF4-FFF2-40B4-BE49-F238E27FC236}">
                <a16:creationId xmlns:a16="http://schemas.microsoft.com/office/drawing/2014/main" id="{23BC684D-6052-449C-9EC4-3F3EE82D772D}"/>
              </a:ext>
            </a:extLst>
          </p:cNvPr>
          <p:cNvPicPr>
            <a:picLocks noChangeAspect="1"/>
          </p:cNvPicPr>
          <p:nvPr/>
        </p:nvPicPr>
        <p:blipFill rotWithShape="1">
          <a:blip r:embed="rId2"/>
          <a:srcRect l="36778" t="30789" r="45535" b="19223"/>
          <a:stretch/>
        </p:blipFill>
        <p:spPr>
          <a:xfrm>
            <a:off x="355914" y="2807915"/>
            <a:ext cx="2156467" cy="3428140"/>
          </a:xfrm>
          <a:prstGeom prst="rect">
            <a:avLst/>
          </a:prstGeom>
        </p:spPr>
      </p:pic>
      <p:sp>
        <p:nvSpPr>
          <p:cNvPr id="7" name="TextBox 6">
            <a:extLst>
              <a:ext uri="{FF2B5EF4-FFF2-40B4-BE49-F238E27FC236}">
                <a16:creationId xmlns:a16="http://schemas.microsoft.com/office/drawing/2014/main" id="{306161F7-7C81-4772-818F-3CAE7E917AC0}"/>
              </a:ext>
            </a:extLst>
          </p:cNvPr>
          <p:cNvSpPr txBox="1"/>
          <p:nvPr/>
        </p:nvSpPr>
        <p:spPr>
          <a:xfrm>
            <a:off x="590993" y="2438583"/>
            <a:ext cx="2156467" cy="369332"/>
          </a:xfrm>
          <a:prstGeom prst="rect">
            <a:avLst/>
          </a:prstGeom>
          <a:noFill/>
        </p:spPr>
        <p:txBody>
          <a:bodyPr wrap="square" rtlCol="0">
            <a:spAutoFit/>
          </a:bodyPr>
          <a:lstStyle/>
          <a:p>
            <a:r>
              <a:rPr lang="en-US" dirty="0"/>
              <a:t>Water blaster</a:t>
            </a:r>
          </a:p>
        </p:txBody>
      </p:sp>
      <p:pic>
        <p:nvPicPr>
          <p:cNvPr id="9" name="Picture 8">
            <a:extLst>
              <a:ext uri="{FF2B5EF4-FFF2-40B4-BE49-F238E27FC236}">
                <a16:creationId xmlns:a16="http://schemas.microsoft.com/office/drawing/2014/main" id="{F013FBBD-DB22-4AE8-BF29-0F59A64944DA}"/>
              </a:ext>
            </a:extLst>
          </p:cNvPr>
          <p:cNvPicPr>
            <a:picLocks noChangeAspect="1"/>
          </p:cNvPicPr>
          <p:nvPr/>
        </p:nvPicPr>
        <p:blipFill rotWithShape="1">
          <a:blip r:embed="rId3"/>
          <a:srcRect l="35898" t="30789" r="42548" b="19224"/>
          <a:stretch/>
        </p:blipFill>
        <p:spPr>
          <a:xfrm>
            <a:off x="2882281" y="2807915"/>
            <a:ext cx="2627792" cy="3428141"/>
          </a:xfrm>
          <a:prstGeom prst="rect">
            <a:avLst/>
          </a:prstGeom>
        </p:spPr>
      </p:pic>
      <p:sp>
        <p:nvSpPr>
          <p:cNvPr id="10" name="TextBox 9">
            <a:extLst>
              <a:ext uri="{FF2B5EF4-FFF2-40B4-BE49-F238E27FC236}">
                <a16:creationId xmlns:a16="http://schemas.microsoft.com/office/drawing/2014/main" id="{FB4E88AC-A390-42C7-9EAF-752ADA266998}"/>
              </a:ext>
            </a:extLst>
          </p:cNvPr>
          <p:cNvSpPr txBox="1"/>
          <p:nvPr/>
        </p:nvSpPr>
        <p:spPr>
          <a:xfrm>
            <a:off x="6073592" y="2438583"/>
            <a:ext cx="1382843" cy="369332"/>
          </a:xfrm>
          <a:prstGeom prst="rect">
            <a:avLst/>
          </a:prstGeom>
          <a:noFill/>
        </p:spPr>
        <p:txBody>
          <a:bodyPr wrap="square" rtlCol="0">
            <a:spAutoFit/>
          </a:bodyPr>
          <a:lstStyle/>
          <a:p>
            <a:r>
              <a:rPr lang="en-US" dirty="0"/>
              <a:t>Ice cannon</a:t>
            </a:r>
          </a:p>
        </p:txBody>
      </p:sp>
      <p:pic>
        <p:nvPicPr>
          <p:cNvPr id="12" name="Picture 11">
            <a:extLst>
              <a:ext uri="{FF2B5EF4-FFF2-40B4-BE49-F238E27FC236}">
                <a16:creationId xmlns:a16="http://schemas.microsoft.com/office/drawing/2014/main" id="{E77EAF8C-90DF-4720-9BBD-2CA96B9007B2}"/>
              </a:ext>
            </a:extLst>
          </p:cNvPr>
          <p:cNvPicPr>
            <a:picLocks noChangeAspect="1"/>
          </p:cNvPicPr>
          <p:nvPr/>
        </p:nvPicPr>
        <p:blipFill rotWithShape="1">
          <a:blip r:embed="rId4"/>
          <a:srcRect l="36779" t="33139" r="45752" b="18446"/>
          <a:stretch/>
        </p:blipFill>
        <p:spPr>
          <a:xfrm>
            <a:off x="5814201" y="2807916"/>
            <a:ext cx="2199042" cy="3428140"/>
          </a:xfrm>
          <a:prstGeom prst="rect">
            <a:avLst/>
          </a:prstGeom>
        </p:spPr>
      </p:pic>
      <p:sp>
        <p:nvSpPr>
          <p:cNvPr id="13" name="TextBox 12">
            <a:extLst>
              <a:ext uri="{FF2B5EF4-FFF2-40B4-BE49-F238E27FC236}">
                <a16:creationId xmlns:a16="http://schemas.microsoft.com/office/drawing/2014/main" id="{3700F5BF-49A6-47C3-A8B9-D9FE03076F98}"/>
              </a:ext>
            </a:extLst>
          </p:cNvPr>
          <p:cNvSpPr txBox="1"/>
          <p:nvPr/>
        </p:nvSpPr>
        <p:spPr>
          <a:xfrm>
            <a:off x="3504755" y="2438583"/>
            <a:ext cx="1382843" cy="369332"/>
          </a:xfrm>
          <a:prstGeom prst="rect">
            <a:avLst/>
          </a:prstGeom>
          <a:noFill/>
        </p:spPr>
        <p:txBody>
          <a:bodyPr wrap="square" rtlCol="0">
            <a:spAutoFit/>
          </a:bodyPr>
          <a:lstStyle/>
          <a:p>
            <a:r>
              <a:rPr lang="en-US" dirty="0"/>
              <a:t>Fish cannon</a:t>
            </a:r>
          </a:p>
        </p:txBody>
      </p:sp>
      <p:sp>
        <p:nvSpPr>
          <p:cNvPr id="14" name="TextBox 13">
            <a:extLst>
              <a:ext uri="{FF2B5EF4-FFF2-40B4-BE49-F238E27FC236}">
                <a16:creationId xmlns:a16="http://schemas.microsoft.com/office/drawing/2014/main" id="{52F3B16F-40B9-43E0-BBD4-E9B0F243D6AD}"/>
              </a:ext>
            </a:extLst>
          </p:cNvPr>
          <p:cNvSpPr txBox="1"/>
          <p:nvPr/>
        </p:nvSpPr>
        <p:spPr>
          <a:xfrm>
            <a:off x="8175483" y="1515253"/>
            <a:ext cx="4016517" cy="923330"/>
          </a:xfrm>
          <a:prstGeom prst="rect">
            <a:avLst/>
          </a:prstGeom>
          <a:noFill/>
        </p:spPr>
        <p:txBody>
          <a:bodyPr wrap="square" rtlCol="0">
            <a:spAutoFit/>
          </a:bodyPr>
          <a:lstStyle/>
          <a:p>
            <a:pPr algn="ctr"/>
            <a:r>
              <a:rPr lang="en-US" dirty="0"/>
              <a:t>Gillface will try to kill you by throwing skulls of his past victims and large rocks at you</a:t>
            </a:r>
          </a:p>
        </p:txBody>
      </p:sp>
      <p:pic>
        <p:nvPicPr>
          <p:cNvPr id="19" name="Picture 18">
            <a:extLst>
              <a:ext uri="{FF2B5EF4-FFF2-40B4-BE49-F238E27FC236}">
                <a16:creationId xmlns:a16="http://schemas.microsoft.com/office/drawing/2014/main" id="{752F7191-C2E9-4F23-9DE1-EF55F69DAE8A}"/>
              </a:ext>
            </a:extLst>
          </p:cNvPr>
          <p:cNvPicPr>
            <a:picLocks noChangeAspect="1"/>
          </p:cNvPicPr>
          <p:nvPr/>
        </p:nvPicPr>
        <p:blipFill rotWithShape="1">
          <a:blip r:embed="rId5"/>
          <a:srcRect l="23641" t="26019" r="51796" b="17327"/>
          <a:stretch/>
        </p:blipFill>
        <p:spPr>
          <a:xfrm>
            <a:off x="8797958" y="2438583"/>
            <a:ext cx="2994736" cy="3885392"/>
          </a:xfrm>
          <a:prstGeom prst="rect">
            <a:avLst/>
          </a:prstGeom>
        </p:spPr>
      </p:pic>
      <p:sp>
        <p:nvSpPr>
          <p:cNvPr id="15" name="TextBox 14">
            <a:extLst>
              <a:ext uri="{FF2B5EF4-FFF2-40B4-BE49-F238E27FC236}">
                <a16:creationId xmlns:a16="http://schemas.microsoft.com/office/drawing/2014/main" id="{F0B4AA11-A95E-4B47-A526-295E8F06D818}"/>
              </a:ext>
            </a:extLst>
          </p:cNvPr>
          <p:cNvSpPr txBox="1"/>
          <p:nvPr/>
        </p:nvSpPr>
        <p:spPr>
          <a:xfrm>
            <a:off x="4383238" y="1213225"/>
            <a:ext cx="4016517" cy="1200329"/>
          </a:xfrm>
          <a:prstGeom prst="rect">
            <a:avLst/>
          </a:prstGeom>
          <a:noFill/>
        </p:spPr>
        <p:txBody>
          <a:bodyPr wrap="square" rtlCol="0">
            <a:spAutoFit/>
          </a:bodyPr>
          <a:lstStyle/>
          <a:p>
            <a:pPr algn="ctr"/>
            <a:r>
              <a:rPr lang="en-US" dirty="0"/>
              <a:t>You can move around with w, a, s, d.</a:t>
            </a:r>
          </a:p>
          <a:p>
            <a:pPr algn="ctr"/>
            <a:r>
              <a:rPr lang="en-US" dirty="0"/>
              <a:t>You can jump with the spacebar.</a:t>
            </a:r>
          </a:p>
          <a:p>
            <a:pPr algn="ctr"/>
            <a:r>
              <a:rPr lang="en-US" dirty="0"/>
              <a:t>Move the camera and your crosshair with the mouse.</a:t>
            </a:r>
          </a:p>
        </p:txBody>
      </p:sp>
    </p:spTree>
    <p:extLst>
      <p:ext uri="{BB962C8B-B14F-4D97-AF65-F5344CB8AC3E}">
        <p14:creationId xmlns:p14="http://schemas.microsoft.com/office/powerpoint/2010/main" val="137345897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210</TotalTime>
  <Words>406</Words>
  <Application>Microsoft Office PowerPoint</Application>
  <PresentationFormat>Widescreen</PresentationFormat>
  <Paragraphs>38</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Tutorial</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Niels Beaufort</dc:creator>
  <cp:lastModifiedBy>Niels Beaufort</cp:lastModifiedBy>
  <cp:revision>14</cp:revision>
  <dcterms:created xsi:type="dcterms:W3CDTF">2021-01-12T08:26:28Z</dcterms:created>
  <dcterms:modified xsi:type="dcterms:W3CDTF">2021-01-16T16:29:40Z</dcterms:modified>
</cp:coreProperties>
</file>

<file path=docProps/thumbnail.jpeg>
</file>